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311" r:id="rId2"/>
    <p:sldId id="262" r:id="rId3"/>
    <p:sldId id="301" r:id="rId4"/>
    <p:sldId id="300" r:id="rId5"/>
    <p:sldId id="318" r:id="rId6"/>
    <p:sldId id="312" r:id="rId7"/>
    <p:sldId id="313" r:id="rId8"/>
    <p:sldId id="259" r:id="rId9"/>
    <p:sldId id="263" r:id="rId10"/>
    <p:sldId id="264" r:id="rId11"/>
    <p:sldId id="265" r:id="rId12"/>
    <p:sldId id="266" r:id="rId13"/>
    <p:sldId id="260" r:id="rId14"/>
    <p:sldId id="261" r:id="rId15"/>
    <p:sldId id="303" r:id="rId16"/>
    <p:sldId id="304" r:id="rId17"/>
    <p:sldId id="268" r:id="rId18"/>
    <p:sldId id="269" r:id="rId19"/>
    <p:sldId id="305" r:id="rId20"/>
    <p:sldId id="306" r:id="rId21"/>
    <p:sldId id="270" r:id="rId22"/>
    <p:sldId id="271" r:id="rId23"/>
    <p:sldId id="307" r:id="rId24"/>
    <p:sldId id="308" r:id="rId25"/>
    <p:sldId id="272" r:id="rId26"/>
    <p:sldId id="273" r:id="rId27"/>
    <p:sldId id="314" r:id="rId28"/>
    <p:sldId id="315" r:id="rId29"/>
    <p:sldId id="276" r:id="rId30"/>
    <p:sldId id="277" r:id="rId31"/>
    <p:sldId id="317" r:id="rId32"/>
    <p:sldId id="316" r:id="rId33"/>
    <p:sldId id="278" r:id="rId34"/>
    <p:sldId id="279" r:id="rId35"/>
    <p:sldId id="320" r:id="rId36"/>
    <p:sldId id="319" r:id="rId37"/>
    <p:sldId id="280" r:id="rId38"/>
    <p:sldId id="281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09" r:id="rId54"/>
    <p:sldId id="310" r:id="rId55"/>
    <p:sldId id="274" r:id="rId56"/>
    <p:sldId id="275" r:id="rId57"/>
    <p:sldId id="282" r:id="rId58"/>
    <p:sldId id="26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  <p14:sldId id="318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  <p14:sldId id="320"/>
            <p14:sldId id="319"/>
          </p14:sldIdLst>
        </p14:section>
        <p14:section name="디스트로이어" id="{96656B3B-646E-4898-ADD1-09C14CF72C82}">
          <p14:sldIdLst>
            <p14:sldId id="280"/>
            <p14:sldId id="281"/>
          </p14:sldIdLst>
        </p14:section>
        <p14:section name="디스플레이서" id="{950FB535-164D-4321-8B3E-692A0AB3BDD7}">
          <p14:sldIdLst>
            <p14:sldId id="283"/>
            <p14:sldId id="284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9D2B"/>
    <a:srgbClr val="C3503A"/>
    <a:srgbClr val="181C1D"/>
    <a:srgbClr val="D8E2F5"/>
    <a:srgbClr val="DAE3F3"/>
    <a:srgbClr val="F6F8FC"/>
    <a:srgbClr val="FF0000"/>
    <a:srgbClr val="ED7D31"/>
    <a:srgbClr val="0070C0"/>
    <a:srgbClr val="FFA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3911" autoAdjust="0"/>
  </p:normalViewPr>
  <p:slideViewPr>
    <p:cSldViewPr snapToGrid="0">
      <p:cViewPr varScale="1">
        <p:scale>
          <a:sx n="69" d="100"/>
          <a:sy n="69" d="100"/>
        </p:scale>
        <p:origin x="17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871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06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13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422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slide" Target="slide25.xml"/><Relationship Id="rId7" Type="http://schemas.openxmlformats.org/officeDocument/2006/relationships/slide" Target="slide45.xml"/><Relationship Id="rId12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3.png"/><Relationship Id="rId5" Type="http://schemas.openxmlformats.org/officeDocument/2006/relationships/slide" Target="slide47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slide" Target="slide39.xml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41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slide" Target="slide25.xml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3" Type="http://schemas.openxmlformats.org/officeDocument/2006/relationships/slide" Target="slide17.xml"/><Relationship Id="rId7" Type="http://schemas.openxmlformats.org/officeDocument/2006/relationships/slide" Target="slide43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slide" Target="slide25.xml"/><Relationship Id="rId5" Type="http://schemas.openxmlformats.org/officeDocument/2006/relationships/slide" Target="slide49.xml"/><Relationship Id="rId1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slide" Target="slide21.xml"/><Relationship Id="rId1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slide" Target="slide8.xml"/><Relationship Id="rId17" Type="http://schemas.openxmlformats.org/officeDocument/2006/relationships/image" Target="../media/image8.png"/><Relationship Id="rId2" Type="http://schemas.microsoft.com/office/2007/relationships/media" Target="../media/media1.mp4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4.xml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slide" Target="slide6.xml"/><Relationship Id="rId19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slide" Target="slide58.xml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3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slide" Target="slide58.xml"/><Relationship Id="rId21" Type="http://schemas.openxmlformats.org/officeDocument/2006/relationships/slide" Target="slide9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slide" Target="slide10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12.xml"/><Relationship Id="rId23" Type="http://schemas.openxmlformats.org/officeDocument/2006/relationships/image" Target="../media/image3.png"/><Relationship Id="rId10" Type="http://schemas.openxmlformats.org/officeDocument/2006/relationships/image" Target="../media/image7.svg"/><Relationship Id="rId19" Type="http://schemas.openxmlformats.org/officeDocument/2006/relationships/slide" Target="slide11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5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5.xml"/><Relationship Id="rId5" Type="http://schemas.microsoft.com/office/2007/relationships/hdphoto" Target="../media/hdphoto1.wdp"/><Relationship Id="rId10" Type="http://schemas.openxmlformats.org/officeDocument/2006/relationships/slide" Target="slide57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4.xml"/><Relationship Id="rId5" Type="http://schemas.microsoft.com/office/2007/relationships/hdphoto" Target="../media/hdphoto1.wdp"/><Relationship Id="rId10" Type="http://schemas.openxmlformats.org/officeDocument/2006/relationships/slide" Target="slide57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5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58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19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58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2.png"/><Relationship Id="rId9" Type="http://schemas.openxmlformats.org/officeDocument/2006/relationships/slide" Target="slide5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2.png"/><Relationship Id="rId9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2.png"/><Relationship Id="rId9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2.png"/><Relationship Id="rId9" Type="http://schemas.openxmlformats.org/officeDocument/2006/relationships/slide" Target="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slide" Target="slide55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58.xml"/><Relationship Id="rId11" Type="http://schemas.openxmlformats.org/officeDocument/2006/relationships/image" Target="../media/image5.svg"/><Relationship Id="rId5" Type="http://schemas.openxmlformats.org/officeDocument/2006/relationships/image" Target="../media/image44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slide" Target="slide8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58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6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58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7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5.xml"/><Relationship Id="rId26" Type="http://schemas.openxmlformats.org/officeDocument/2006/relationships/image" Target="../media/image15.png"/><Relationship Id="rId3" Type="http://schemas.openxmlformats.org/officeDocument/2006/relationships/slide" Target="slide58.xml"/><Relationship Id="rId21" Type="http://schemas.openxmlformats.org/officeDocument/2006/relationships/slide" Target="slide1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5" Type="http://schemas.openxmlformats.org/officeDocument/2006/relationships/slide" Target="slide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24" Type="http://schemas.openxmlformats.org/officeDocument/2006/relationships/image" Target="../media/image13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23" Type="http://schemas.openxmlformats.org/officeDocument/2006/relationships/slide" Target="slide10.xml"/><Relationship Id="rId10" Type="http://schemas.openxmlformats.org/officeDocument/2006/relationships/image" Target="../media/image7.svg"/><Relationship Id="rId19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4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12" Type="http://schemas.openxmlformats.org/officeDocument/2006/relationships/slide" Target="slide2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slide" Target="slide33.xml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slide" Target="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F94195-0A8C-4FCE-B307-2CEBEDF6B680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88093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2" y="1886657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880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7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6658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912" y="257696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9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1886657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936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4250726" y="464878"/>
            <a:ext cx="41852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pic>
        <p:nvPicPr>
          <p:cNvPr id="31" name="그림 30">
            <a:hlinkClick r:id="rId12" action="ppaction://hlinksldjump"/>
            <a:extLst>
              <a:ext uri="{FF2B5EF4-FFF2-40B4-BE49-F238E27FC236}">
                <a16:creationId xmlns:a16="http://schemas.microsoft.com/office/drawing/2014/main" id="{CFDD6AAE-FD7D-43EB-8C7D-FD7E5CECE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32" name="그림 31">
            <a:hlinkClick r:id="rId5" action="ppaction://hlinksldjump"/>
            <a:extLst>
              <a:ext uri="{FF2B5EF4-FFF2-40B4-BE49-F238E27FC236}">
                <a16:creationId xmlns:a16="http://schemas.microsoft.com/office/drawing/2014/main" id="{63589800-686D-4B91-9F84-6D3FD77F4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9808" y="1888093"/>
            <a:ext cx="1704192" cy="681233"/>
          </a:xfrm>
          <a:prstGeom prst="rect">
            <a:avLst/>
          </a:prstGeom>
          <a:noFill/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CC4766-70D1-41D7-B7E3-417ABA0CA8EC}"/>
              </a:ext>
            </a:extLst>
          </p:cNvPr>
          <p:cNvSpPr txBox="1"/>
          <p:nvPr/>
        </p:nvSpPr>
        <p:spPr>
          <a:xfrm>
            <a:off x="7439816" y="257838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HUNTER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DED228-C35E-427B-B473-D22FC2719446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552932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3243235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5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4287149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4977453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5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4287149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4977440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5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2552932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3244345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4250767" y="516596"/>
            <a:ext cx="41851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  <p:pic>
        <p:nvPicPr>
          <p:cNvPr id="22" name="그림 21">
            <a:hlinkClick r:id="rId9" action="ppaction://hlinksldjump"/>
            <a:extLst>
              <a:ext uri="{FF2B5EF4-FFF2-40B4-BE49-F238E27FC236}">
                <a16:creationId xmlns:a16="http://schemas.microsoft.com/office/drawing/2014/main" id="{C0EF7AB5-43C8-4C65-9A15-0BECD67BB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45DA56-0804-44A6-B369-799C33F3BCC4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5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6" y="1888093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5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7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73" y="1888093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22791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3" y="1897138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8540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1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36" y="2010814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87076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" y="4599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4089872" y="445632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  <p:pic>
        <p:nvPicPr>
          <p:cNvPr id="28" name="그림 27">
            <a:hlinkClick r:id="rId14" action="ppaction://hlinksldjump"/>
            <a:extLst>
              <a:ext uri="{FF2B5EF4-FFF2-40B4-BE49-F238E27FC236}">
                <a16:creationId xmlns:a16="http://schemas.microsoft.com/office/drawing/2014/main" id="{6A18A976-9728-432E-B4F6-CE8CF9510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6B54C2-0429-459C-ADB1-8182978D376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7751784-B7E0-4717-9DAC-F7771D713CD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999C6A4A-32B4-4017-823B-8736D8701B8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1BD4D85-8E8B-47B2-9E90-B54F81E9A64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D2D0A3-1C8E-4EF4-A9D3-8F82FE8B61A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E97C0F-5559-4DB2-A45A-A5355183F11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4EB33EFF-E2B4-426B-94E9-4120831B625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pic>
        <p:nvPicPr>
          <p:cNvPr id="3" name="배경비디오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pic>
        <p:nvPicPr>
          <p:cNvPr id="20" name="골절 로고"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4351508"/>
            <a:ext cx="635466" cy="6354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버전정보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6" name="CLICK MOUSE">
            <a:extLst>
              <a:ext uri="{FF2B5EF4-FFF2-40B4-BE49-F238E27FC236}">
                <a16:creationId xmlns:a16="http://schemas.microsoft.com/office/drawing/2014/main" id="{0EF50EC5-DF41-4697-AD6E-4F2A6CDA5F53}"/>
              </a:ext>
            </a:extLst>
          </p:cNvPr>
          <p:cNvSpPr txBox="1"/>
          <p:nvPr/>
        </p:nvSpPr>
        <p:spPr>
          <a:xfrm>
            <a:off x="1703104" y="5288521"/>
            <a:ext cx="573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CLICK MOUSE</a:t>
            </a:r>
            <a:endParaRPr lang="ko-KR" altLang="en-US">
              <a:solidFill>
                <a:srgbClr val="FFFFFF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5" name="함선가이드 로고">
            <a:extLst>
              <a:ext uri="{FF2B5EF4-FFF2-40B4-BE49-F238E27FC236}">
                <a16:creationId xmlns:a16="http://schemas.microsoft.com/office/drawing/2014/main" id="{6BC79E96-7C09-4A01-8A96-252F02156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04" y="1914537"/>
            <a:ext cx="5986791" cy="2286198"/>
          </a:xfrm>
          <a:prstGeom prst="rect">
            <a:avLst/>
          </a:prstGeom>
        </p:spPr>
      </p:pic>
      <p:sp>
        <p:nvSpPr>
          <p:cNvPr id="4" name="클릭방지 사각형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0" y="-17770"/>
            <a:ext cx="9144000" cy="689214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메뉴-히든">
            <a:extLst>
              <a:ext uri="{FF2B5EF4-FFF2-40B4-BE49-F238E27FC236}">
                <a16:creationId xmlns:a16="http://schemas.microsoft.com/office/drawing/2014/main" id="{D7C38B32-A866-4483-BCD7-053D14474461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36" name="메뉴 직사각형">
              <a:extLst>
                <a:ext uri="{FF2B5EF4-FFF2-40B4-BE49-F238E27FC236}">
                  <a16:creationId xmlns:a16="http://schemas.microsoft.com/office/drawing/2014/main" id="{E77094D4-13E1-40DB-9207-7713EA33B2EE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폰트 출처">
              <a:extLst>
                <a:ext uri="{FF2B5EF4-FFF2-40B4-BE49-F238E27FC236}">
                  <a16:creationId xmlns:a16="http://schemas.microsoft.com/office/drawing/2014/main" id="{B5475CC4-239B-4457-B238-61CFE5073F6D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EXIT">
              <a:hlinkClick r:id="rId9" action="ppaction://hlinksldjump"/>
              <a:extLst>
                <a:ext uri="{FF2B5EF4-FFF2-40B4-BE49-F238E27FC236}">
                  <a16:creationId xmlns:a16="http://schemas.microsoft.com/office/drawing/2014/main" id="{29CEE581-7DB5-43FC-8DD4-FF2CC82002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CREDIT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B527CB-F647-45D3-AA76-806A4CB3F616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HELP">
              <a:hlinkClick r:id="rId11" action="ppaction://hlinksldjump"/>
              <a:extLst>
                <a:ext uri="{FF2B5EF4-FFF2-40B4-BE49-F238E27FC236}">
                  <a16:creationId xmlns:a16="http://schemas.microsoft.com/office/drawing/2014/main" id="{9C2FDB82-FC25-4EE3-BC4D-9D832C12417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GUIDE">
              <a:hlinkClick r:id="rId12" action="ppaction://hlinksldjump"/>
              <a:extLst>
                <a:ext uri="{FF2B5EF4-FFF2-40B4-BE49-F238E27FC236}">
                  <a16:creationId xmlns:a16="http://schemas.microsoft.com/office/drawing/2014/main" id="{CA5850EC-861D-46C8-8A9A-74327964E46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4" name="EXIT-icon" descr="전원">
              <a:extLst>
                <a:ext uri="{FF2B5EF4-FFF2-40B4-BE49-F238E27FC236}">
                  <a16:creationId xmlns:a16="http://schemas.microsoft.com/office/drawing/2014/main" id="{90DE189F-4BBC-4B4C-8DCE-1355DF35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5" name="CREDIT-icon" descr="사용자">
              <a:extLst>
                <a:ext uri="{FF2B5EF4-FFF2-40B4-BE49-F238E27FC236}">
                  <a16:creationId xmlns:a16="http://schemas.microsoft.com/office/drawing/2014/main" id="{7CE8BE1C-EA0D-4D30-930D-E8683953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6" name="HELP-icon" descr="도움말">
              <a:extLst>
                <a:ext uri="{FF2B5EF4-FFF2-40B4-BE49-F238E27FC236}">
                  <a16:creationId xmlns:a16="http://schemas.microsoft.com/office/drawing/2014/main" id="{4DC7EC0D-3FC8-45B7-80A3-3AAA7B540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7" name="GUIDE-icon" descr="덮인 책">
              <a:extLst>
                <a:ext uri="{FF2B5EF4-FFF2-40B4-BE49-F238E27FC236}">
                  <a16:creationId xmlns:a16="http://schemas.microsoft.com/office/drawing/2014/main" id="{3486DCEE-2AE7-4BE3-AC97-5B41DB4B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C61CFB0-3D67-4427-A311-56BB30B0C226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17B8A37-45B8-4575-BB67-29DC5B0E550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B33CD1-7123-481A-932C-9F808319452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무장 교란을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이어서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F2D143-E19B-4637-A93A-BF99213F0849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적을 누구보다 잘 알아야만 로드아웃에서 적합한 미사일을 선택할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또한 각종 상황에 대비해서 미사일의 종류를 선택하기도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연사력이 느린 함선에게 행파이어를 걸고 은폐하거나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공격하려는 함선에 아머나 컨커션 미사일을 날리는 식으로 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특정 상태이상을 아군이 이미 보유하고 있다면 다른 종류의 미사일을 선택하는 것도 좋은 방법입니다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그렇게 할 경우 특히 혼자 다닐 때 효율이 줄어들지만 대신 전략적인 유연성이 늘어납니다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블랙 위도우는 상황에 따라 무장 교란을 걸 타이밍을 조절하여 연계 중 특정 미사일이 확실하게 명중하도록 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285241-65B6-4A4E-B728-1039B980C67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44FF5F-E488-4E76-91BE-A080B56ADD1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0C34EE-1024-4552-B379-C5E5618E777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33B7BC7-E44C-44E4-97BB-05E8ED36A55B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C57E022-45EB-47E0-A901-41B7E72BB491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B425D7-44C0-4A2F-B30D-BE0DB4C0CE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  <p:sp>
        <p:nvSpPr>
          <p:cNvPr id="86" name="사각형: 둥근 모서리 85">
            <a:hlinkClick r:id="rId8" action="ppaction://hlinksldjump"/>
            <a:extLst>
              <a:ext uri="{FF2B5EF4-FFF2-40B4-BE49-F238E27FC236}">
                <a16:creationId xmlns:a16="http://schemas.microsoft.com/office/drawing/2014/main" id="{F945FE88-C7FC-43D7-ADC3-9CB33AA3B781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9" action="ppaction://hlinksldjump"/>
            <a:extLst>
              <a:ext uri="{FF2B5EF4-FFF2-40B4-BE49-F238E27FC236}">
                <a16:creationId xmlns:a16="http://schemas.microsoft.com/office/drawing/2014/main" id="{BF72D809-AFEC-4B32-AB31-AAA5F221C7DC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0" action="ppaction://hlinksldjump"/>
            <a:extLst>
              <a:ext uri="{FF2B5EF4-FFF2-40B4-BE49-F238E27FC236}">
                <a16:creationId xmlns:a16="http://schemas.microsoft.com/office/drawing/2014/main" id="{4B06F97E-4227-46DB-9EA9-BA97656B479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grpSp>
        <p:nvGrpSpPr>
          <p:cNvPr id="56" name="메뉴-펼쳐짐">
            <a:extLst>
              <a:ext uri="{FF2B5EF4-FFF2-40B4-BE49-F238E27FC236}">
                <a16:creationId xmlns:a16="http://schemas.microsoft.com/office/drawing/2014/main" id="{02ECA2EA-5535-4F37-8F21-37617CC5D899}"/>
              </a:ext>
            </a:extLst>
          </p:cNvPr>
          <p:cNvGrpSpPr/>
          <p:nvPr/>
        </p:nvGrpSpPr>
        <p:grpSpPr>
          <a:xfrm>
            <a:off x="-1598446" y="-562429"/>
            <a:ext cx="6173454" cy="7982857"/>
            <a:chOff x="-6662797" y="-562429"/>
            <a:chExt cx="6173454" cy="7982857"/>
          </a:xfrm>
        </p:grpSpPr>
        <p:sp>
          <p:nvSpPr>
            <p:cNvPr id="57" name="메뉴 직사각형">
              <a:extLst>
                <a:ext uri="{FF2B5EF4-FFF2-40B4-BE49-F238E27FC236}">
                  <a16:creationId xmlns:a16="http://schemas.microsoft.com/office/drawing/2014/main" id="{009FA6F3-4180-4D74-B033-92457060286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폰트 출처">
              <a:extLst>
                <a:ext uri="{FF2B5EF4-FFF2-40B4-BE49-F238E27FC236}">
                  <a16:creationId xmlns:a16="http://schemas.microsoft.com/office/drawing/2014/main" id="{E1113CD3-0C5C-4D98-B8BC-34FFA245CDB8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403AF6E1-7472-4715-9210-B6A2A623643C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3660722-EBD4-4597-94C4-7CA8F4EB78DD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826538F2-C2A1-4057-A824-CA239703FDF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CEC23E5-A63E-4FD2-A3C6-266D9F0BFB8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EB05A5B6-C88B-4438-940F-6233B2D8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EE330185-7854-4ABF-8B71-F9B1C069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8957CE15-73D8-4145-94E7-BDAC38AE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3CD46864-8B4E-4E03-A9DF-50404BF79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30" name="SPECIALIST">
            <a:extLst>
              <a:ext uri="{FF2B5EF4-FFF2-40B4-BE49-F238E27FC236}">
                <a16:creationId xmlns:a16="http://schemas.microsoft.com/office/drawing/2014/main" id="{C900BF19-FE13-484E-A3B6-9C635ADB2C7F}"/>
              </a:ext>
            </a:extLst>
          </p:cNvPr>
          <p:cNvSpPr txBox="1"/>
          <p:nvPr/>
        </p:nvSpPr>
        <p:spPr>
          <a:xfrm>
            <a:off x="9428062" y="8547107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2" name="오버시어">
            <a:hlinkClick r:id="rId15" action="ppaction://hlinksldjump"/>
            <a:extLst>
              <a:ext uri="{FF2B5EF4-FFF2-40B4-BE49-F238E27FC236}">
                <a16:creationId xmlns:a16="http://schemas.microsoft.com/office/drawing/2014/main" id="{B518C061-C09C-435D-9453-4ECC68F181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2" y="6856890"/>
            <a:ext cx="4241760" cy="1695600"/>
          </a:xfrm>
          <a:prstGeom prst="rect">
            <a:avLst/>
          </a:prstGeom>
        </p:spPr>
      </p:pic>
      <p:sp>
        <p:nvSpPr>
          <p:cNvPr id="28" name="ATTACK">
            <a:extLst>
              <a:ext uri="{FF2B5EF4-FFF2-40B4-BE49-F238E27FC236}">
                <a16:creationId xmlns:a16="http://schemas.microsoft.com/office/drawing/2014/main" id="{0D98229F-02C4-4F4B-AF28-8D51D12C08C4}"/>
              </a:ext>
            </a:extLst>
          </p:cNvPr>
          <p:cNvSpPr txBox="1"/>
          <p:nvPr/>
        </p:nvSpPr>
        <p:spPr>
          <a:xfrm>
            <a:off x="9439784" y="-2274993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0" name="헌터">
            <a:hlinkClick r:id="rId17" action="ppaction://hlinksldjump"/>
            <a:extLst>
              <a:ext uri="{FF2B5EF4-FFF2-40B4-BE49-F238E27FC236}">
                <a16:creationId xmlns:a16="http://schemas.microsoft.com/office/drawing/2014/main" id="{759A3858-845C-4958-A8E3-F14C5F43AD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-1695600"/>
            <a:ext cx="4241764" cy="1695600"/>
          </a:xfrm>
          <a:prstGeom prst="rect">
            <a:avLst/>
          </a:prstGeom>
        </p:spPr>
      </p:pic>
      <p:sp>
        <p:nvSpPr>
          <p:cNvPr id="27" name="HEALER">
            <a:extLst>
              <a:ext uri="{FF2B5EF4-FFF2-40B4-BE49-F238E27FC236}">
                <a16:creationId xmlns:a16="http://schemas.microsoft.com/office/drawing/2014/main" id="{4689B301-A1E6-4BCB-8B53-68E0CD7E4ABF}"/>
              </a:ext>
            </a:extLst>
          </p:cNvPr>
          <p:cNvSpPr txBox="1"/>
          <p:nvPr/>
        </p:nvSpPr>
        <p:spPr>
          <a:xfrm>
            <a:off x="-3124902" y="8552490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1" name="프로텍터">
            <a:hlinkClick r:id="rId19" action="ppaction://hlinksldjump"/>
            <a:extLst>
              <a:ext uri="{FF2B5EF4-FFF2-40B4-BE49-F238E27FC236}">
                <a16:creationId xmlns:a16="http://schemas.microsoft.com/office/drawing/2014/main" id="{89E428E2-D336-4473-9837-060708A216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4083" y="6858000"/>
            <a:ext cx="4241764" cy="1695600"/>
          </a:xfrm>
          <a:prstGeom prst="rect">
            <a:avLst/>
          </a:prstGeom>
        </p:spPr>
      </p:pic>
      <p:sp>
        <p:nvSpPr>
          <p:cNvPr id="51" name="HEAVY">
            <a:extLst>
              <a:ext uri="{FF2B5EF4-FFF2-40B4-BE49-F238E27FC236}">
                <a16:creationId xmlns:a16="http://schemas.microsoft.com/office/drawing/2014/main" id="{7493E3A0-23F3-4643-9B6A-D91FC3106E03}"/>
              </a:ext>
            </a:extLst>
          </p:cNvPr>
          <p:cNvSpPr txBox="1"/>
          <p:nvPr/>
        </p:nvSpPr>
        <p:spPr>
          <a:xfrm>
            <a:off x="-3565968" y="-232401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0" name="콜로서스">
            <a:hlinkClick r:id="rId21" action="ppaction://hlinksldjump"/>
            <a:extLst>
              <a:ext uri="{FF2B5EF4-FFF2-40B4-BE49-F238E27FC236}">
                <a16:creationId xmlns:a16="http://schemas.microsoft.com/office/drawing/2014/main" id="{1A435CD9-0D6F-4F69-8C5B-059E3EB9FC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3266" y="-1733861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함선가이드 로고">
            <a:extLst>
              <a:ext uri="{FF2B5EF4-FFF2-40B4-BE49-F238E27FC236}">
                <a16:creationId xmlns:a16="http://schemas.microsoft.com/office/drawing/2014/main" id="{39E56D3A-A828-4F68-A4D8-7BF9B18A0D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25864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71D1747-DA24-4155-A09B-4E2616CCBE6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6C030BD4-2C37-47EC-9578-CE8B8889E7A0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F5A06B9-C944-413E-AD29-969F85917A9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5F81DD6-0586-4470-9F31-F186953277C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21FAD21-E41D-49B8-9D3E-827FE1B777F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5" name="십자형 114">
                <a:extLst>
                  <a:ext uri="{FF2B5EF4-FFF2-40B4-BE49-F238E27FC236}">
                    <a16:creationId xmlns:a16="http://schemas.microsoft.com/office/drawing/2014/main" id="{362917DB-1BC6-48AA-A117-3D3B5A67627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1C69B0-F311-48E8-B9DF-FBB11AD3D2D7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9890161-FA04-483B-AFCE-D1688CB9941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20EDB-91C2-4C4D-BBA5-97EADE512EC4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A02951B5-F845-4053-B2F5-56123D64CC4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AF11E2A-898E-4248-B81A-0A27F752AE9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1" name="십자형 120">
                <a:extLst>
                  <a:ext uri="{FF2B5EF4-FFF2-40B4-BE49-F238E27FC236}">
                    <a16:creationId xmlns:a16="http://schemas.microsoft.com/office/drawing/2014/main" id="{1020D676-4CA4-4E71-8740-FC8E7E6A49F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94AA20-6927-422B-836D-94FCD0DCD4E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DA039E5-5D43-41EB-BA4B-98B5C2FF50BD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D91D954-3667-49CF-B337-6C7592F573C3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E3D9F1C1-9625-4AE0-AE8B-F8407F492D5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69C1EB97-0362-44E1-AA0C-0D9AED32D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0" name="십자형 129">
                <a:extLst>
                  <a:ext uri="{FF2B5EF4-FFF2-40B4-BE49-F238E27FC236}">
                    <a16:creationId xmlns:a16="http://schemas.microsoft.com/office/drawing/2014/main" id="{7AEDB566-02FF-40CF-9D15-11BD2FCA9B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55123C8-97CA-4FA0-93F2-C3EE585822A0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0329FBA-2BE4-4A29-8073-257BEB18502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5AAA8C8-EE65-439E-A8AC-1DA9D45FD65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B1DD161-B6C4-4444-A88A-EFE738730C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26AE305-2BDB-447F-AA75-BC29BA1991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6" name="십자형 135">
                <a:extLst>
                  <a:ext uri="{FF2B5EF4-FFF2-40B4-BE49-F238E27FC236}">
                    <a16:creationId xmlns:a16="http://schemas.microsoft.com/office/drawing/2014/main" id="{3DBBFA6B-2B8C-4674-A4D6-2BFF23ED08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89CE231-53AC-4698-880A-4B0D2D3B918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EC8A1BF-A4EA-4F9A-B6DE-D95DE7471E3A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8E61A2A-3102-40B2-A4E5-224C820B4069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D334EAB-35CB-4B51-BBD4-21443B2BD3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A1E83AC-48F0-4C16-A4ED-01D7FED5268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2" name="십자형 141">
                <a:extLst>
                  <a:ext uri="{FF2B5EF4-FFF2-40B4-BE49-F238E27FC236}">
                    <a16:creationId xmlns:a16="http://schemas.microsoft.com/office/drawing/2014/main" id="{9A0692A3-4090-4384-9959-628EB97446B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5F8998B-B36D-404F-9C9C-FA353F1AF1D4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EDCE6F3-5C16-4622-8D22-38B47C3C0E66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3" name="사각형: 둥근 모서리 142">
            <a:hlinkClick r:id="rId8" action="ppaction://hlinksldjump"/>
            <a:extLst>
              <a:ext uri="{FF2B5EF4-FFF2-40B4-BE49-F238E27FC236}">
                <a16:creationId xmlns:a16="http://schemas.microsoft.com/office/drawing/2014/main" id="{04311FEF-AF9A-48AA-8D00-B4AE94FB7A86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4" name="사각형: 둥근 모서리 143">
            <a:hlinkClick r:id="rId10" action="ppaction://hlinksldjump"/>
            <a:extLst>
              <a:ext uri="{FF2B5EF4-FFF2-40B4-BE49-F238E27FC236}">
                <a16:creationId xmlns:a16="http://schemas.microsoft.com/office/drawing/2014/main" id="{0A7F6FEF-C685-4FD8-A194-FC46DE2A8C9B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FA83C98-9080-418A-A5EB-3148A432713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없다면 방패는 단순 버티기에 불과합니다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 아군과 보조를 같이해야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센츄리온이 방패 방벽을 전개하는 동안에는 무장을 사용할 수 없지만 나머지 능력은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위험한 상황에서 방패가 적을 향하게 하고 부스트로 교전지역을 빠져나오세요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부스트는 에너지 말고도 자체적인 용량이 존재합니다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스킬 아이콘의 게이지로 확인 가능하며 미사용 시 채워집니다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남은 용량에 주의하며 사용하는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C5C209C-D930-4E68-B6C2-8E66672277F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72F4D9-6483-45EF-8824-4157B5FFE763}"/>
              </a:ext>
            </a:extLst>
          </p:cNvPr>
          <p:cNvSpPr/>
          <p:nvPr/>
        </p:nvSpPr>
        <p:spPr>
          <a:xfrm>
            <a:off x="316367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05CE3A3-C32E-43CE-84CD-88CABF756C9B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80B9470-0278-4A58-9928-CDED448C2A9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1D0230B8-F709-495B-A088-82237FEDEF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6" name="십자형 115">
                <a:extLst>
                  <a:ext uri="{FF2B5EF4-FFF2-40B4-BE49-F238E27FC236}">
                    <a16:creationId xmlns:a16="http://schemas.microsoft.com/office/drawing/2014/main" id="{0FD659E5-60B5-4C8E-9C38-187AE13830D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4F03838-00F8-4A55-9DF6-AD7C85F2601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0D4F185-BA9A-4A54-B15B-06FBCC35C83F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A3E96FD-9C7E-4148-901F-F5AA0EE5ED35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C48CA371-4363-41E3-A208-5303F31F34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019FF9A-A51B-405C-8E73-1E03A8B48B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CB0E2EDF-FCF6-4084-BFD1-BBB7FE9730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09B07D-1ECD-44BC-8BC1-63099E53E5E1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E58355-E8F9-4FDD-BE0B-7BBBE3F5D555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883616A-9B80-4202-880B-02FF3C330EE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AF85627-18F0-4CC5-B7AB-DCEA5C5707D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17CDF91-EF3F-4195-9C85-7A7D9BB0AD1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C0D793CA-81D8-4926-B65C-C80EF7CE33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217FE9-5EA1-40F6-BB3B-26A982BEE159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D55E70F-EC21-4736-8813-7ECE04FCD72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CC74A01-FCAD-41C3-B34B-E0E9D620B71A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A1A7D39-5906-41C5-A0D7-966D815E412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7FCA9D2A-3EA4-4B51-A895-AD95FDD751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7" name="십자형 136">
                <a:extLst>
                  <a:ext uri="{FF2B5EF4-FFF2-40B4-BE49-F238E27FC236}">
                    <a16:creationId xmlns:a16="http://schemas.microsoft.com/office/drawing/2014/main" id="{6147BA81-46DB-4B50-BA98-DD6407FC71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37A7271-2BF0-4A18-968C-9962AD34D6B3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1E76A1-1EEE-4E8A-938E-C7A541219DD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50BD486-2E30-4F46-8257-62BAA80F4565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E13650A-1401-4848-93A7-327FD13CCC2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83DB391E-5FA5-4C76-B255-1F5D9B1885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3" name="십자형 142">
                <a:extLst>
                  <a:ext uri="{FF2B5EF4-FFF2-40B4-BE49-F238E27FC236}">
                    <a16:creationId xmlns:a16="http://schemas.microsoft.com/office/drawing/2014/main" id="{9BD16E19-4FF5-41AD-9865-3093B04C8791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831CF31-918F-454C-B6AD-642461756C82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4370990-0188-4F50-B786-A4DB81412E2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4" name="사각형: 둥근 모서리 143">
            <a:hlinkClick r:id="rId8" action="ppaction://hlinksldjump"/>
            <a:extLst>
              <a:ext uri="{FF2B5EF4-FFF2-40B4-BE49-F238E27FC236}">
                <a16:creationId xmlns:a16="http://schemas.microsoft.com/office/drawing/2014/main" id="{4AE10BED-5E2B-4619-8046-6D4F9DEC8B3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5" name="사각형: 둥근 모서리 144">
            <a:hlinkClick r:id="rId10" action="ppaction://hlinksldjump"/>
            <a:extLst>
              <a:ext uri="{FF2B5EF4-FFF2-40B4-BE49-F238E27FC236}">
                <a16:creationId xmlns:a16="http://schemas.microsoft.com/office/drawing/2014/main" id="{032081C7-B56D-4148-8E2E-1CADDBA0A6C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4F1BF-DF06-4D1E-AF46-9E467E0F4AE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1893B14-2D9B-4ECF-8083-420EB92997D7}"/>
              </a:ext>
            </a:extLst>
          </p:cNvPr>
          <p:cNvCxnSpPr>
            <a:cxnSpLocks/>
          </p:cNvCxnSpPr>
          <p:nvPr/>
        </p:nvCxnSpPr>
        <p:spPr>
          <a:xfrm flipV="1">
            <a:off x="3646176" y="2993516"/>
            <a:ext cx="0" cy="662905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4" y="1483085"/>
            <a:ext cx="5333876" cy="213216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52097415-D610-4421-B8C4-542FA698E89A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9DF44B7A-08D9-4BB1-B070-1727758D6DF7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4F61CEE4-3975-47C0-B372-FDB65529C94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9E5453C-DAC8-4A58-B6B7-DDB8BC6DBA1A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06F1AE1-3EB4-4FC7-9602-99097988431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C3E495B3-BDBD-4AD4-BB4F-7F90D1B4697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1184CF1F-259F-4DBC-9899-42421325EF6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7A64AC0-5DFB-4E09-A01B-B31CD8BADB5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4FCD321-72C7-4124-93DF-8B8437BC9FD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DDA0CD1-76E3-4C54-A785-617AC9EBA53F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8FBD82A-AC7E-44E1-8532-A99D285F417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2FA0470-EF34-4640-8BC7-2BA94A9EE2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E0005F5C-51C7-4392-A14C-309E5D3BADE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63B43F2-5DA3-4227-8B8F-1C31032FCABF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A747773-5FEB-451C-B2E0-964D263A403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1398548-D90D-4E7A-9BFF-BC2DF9E96D4E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075E9E72-8EA6-416B-A001-C66041F53B1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D43E981-DB3D-4D58-913E-9947FF93B1A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B9642F24-8CD7-4040-A225-D5673220475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24DE9E9-6F7D-43E9-A6F4-003BCA6C029C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632268D-2B4E-4A76-94E2-69AE3FD153C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BEF9AC-F85E-4403-9DA7-F666314D1624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50FA86B-7F23-4617-B5FD-776A21B77C6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2C8DE8D-D7D4-475E-A7FD-F43552B3DAA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85ECCEF2-DACA-4300-8E40-B65ADE01017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0E68CE-E85C-4D73-BD32-63D65E3F06DC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03F5673-3CC3-4FE3-8455-93732EB20DC2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6552586-EE6A-4DCF-8A18-67365A016FE9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D93E1719-4FFA-460F-978A-CBE92766C00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5CF242C-0E09-4D28-A885-6D8ACFBCBD2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89E9D4D8-903B-49B8-9DFC-F013CBA0E078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87D2F75-B75E-48C5-874B-F269E0C90203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A3FADA4-752E-4FA0-9FAB-8372028A713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ADB3711-1507-4D8B-BD82-8AE034A135AD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CEC3CF57-3B13-4DF4-ADA1-52A9C50033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67E5080-DBAE-4C0A-AEFA-24E5FEFD8B0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AD769754-0A58-49FA-99CE-9812CFDC65F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07F8106-8615-4C4A-B158-0D152547412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8B57D84F-0ABB-4DD9-8B7F-FF576319ACBA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3B52234-8780-48B6-A0CE-BB4167E69A3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7767BA7-397F-40AE-BEB0-78139647560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0634690-F5E9-4D4C-8E60-93DA165B3F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369CA74-7D21-4B34-8058-5AA8AAE67EC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EFFBDAF-D945-4F81-BFA3-CF6D3AA7C81C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B08C1B6-5205-4C1F-9E56-9C34486112F2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2465BB1-BD90-4D8B-A507-0DC9FF4A006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A7EC8EC-54F1-4210-9DA1-C68E244712D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750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0D3028D-04C2-46E5-A0B0-7CF519F3069B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BB8F01D9-5468-4422-AB33-56A4B94670F5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3454F59E-C825-4A68-B232-42DD1F2EBD8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AA141117-D353-4CA2-8AB0-F26BD3FCD42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CE6B1A3E-583C-471E-A992-D318632C955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F0AE218-9D23-498F-A171-CF8CFF0A055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1B0B1ABD-22BD-433E-9085-CD0EC6B945E1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4B3B6C15-1B11-450F-B12B-A120DB4D9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D94A6EA-FEAF-4039-A4A6-433AA6AF1DE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02A4B70-E63A-48CA-BA96-22658E23824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1B34FF8-9680-447E-8190-1BC96EDB690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F11B005A-A6D9-47A6-8E8C-67AF6D48A4DC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790949DD-AF08-44BD-B53A-8D04853C892E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58EA3711-F6C1-4931-92CD-13DB97A45D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B92060EA-6666-4C68-8F9E-A047BA8560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5CCBD42-7A31-4955-B77A-CCFEC47BA31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FABCED3-444B-442B-8AA8-8BD5D0E60F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27D91C-71F1-460F-94DD-3ADD3B9A9A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9C8B26CF-8B88-4B5B-A360-C6F79D0062C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B3EBE72B-B1C6-4542-BD7C-0F71435899E6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2" action="ppaction://hlinksldjump"/>
            <a:extLst>
              <a:ext uri="{FF2B5EF4-FFF2-40B4-BE49-F238E27FC236}">
                <a16:creationId xmlns:a16="http://schemas.microsoft.com/office/drawing/2014/main" id="{E57E41C8-CFA8-4B89-973C-AB39AA0B641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62BEC99-6946-43BC-A259-6428B0B38B2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이등변 삼각형 111">
            <a:hlinkClick r:id="rId11" action="ppaction://hlinksldjump"/>
            <a:extLst>
              <a:ext uri="{FF2B5EF4-FFF2-40B4-BE49-F238E27FC236}">
                <a16:creationId xmlns:a16="http://schemas.microsoft.com/office/drawing/2014/main" id="{23902A93-CF79-40FC-A24A-6FE6590EA696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30C38D9-8396-4B97-B7AF-3774772A24D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9D191C9-F691-4727-B8D7-63EEE0C0E8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F999EA9-87DC-4252-A6C0-6754514175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0597AB7A-942A-40EC-8B9A-EEA033D35EB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F75DB2-65C8-4934-A4D0-CD495166781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70FCBEB-ABD6-41EE-9B24-F2792B9ABAA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F47440B-1D02-4B5F-AAE4-FA9C6869B96F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7C69E28-7845-4823-BB4A-93F2F77E2DF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D0A84AB-4B25-44B7-AA4E-5548BF7361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4E7FFB57-D894-45DA-AD92-50A2DBA61DA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7A6E494-44B2-4919-92E6-2F1791BBAFDD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8FC76F-31AB-4D16-95C6-461C6DFA84D3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F3E0C5B-6BBE-4333-9002-78C12F65B351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11282D7-9FFE-444A-8653-BEDF4DE53A1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5D4D1BA-8F37-4587-A276-963B4B0AE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C44EE976-D9A9-4F8A-A872-C755EAFBC0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FC2966F-A098-467D-A0D2-307FEDA81577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8C0D30F-9096-47B4-9AC3-9D2FA88AD28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A701ED1-E146-449D-A948-278B83C901A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8A289B8-051B-44A1-853A-99F5152E678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B6DFF7DA-6987-4F55-B12A-1D525EC659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3B7880BF-4906-4F7A-B6AA-8407B594F2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AA6E261-7419-4E9C-80B2-293AC2068F59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9BDB257-9059-498B-9F45-D05E28CF2F6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E3EDEE-13D5-4715-8F1D-045E93513466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5133E94-D25C-462A-8AEF-82A2B06ADA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5889F09-D983-46A7-BC30-C9D292FDE0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0ECBF34-2666-47EB-B21C-4C65DB26246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DDAE70C-406A-4E8E-BB92-4CF624E4980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EF6251-BF8A-4C1A-A0D2-B3F8329609B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사각형: 둥근 모서리 145">
            <a:hlinkClick r:id="rId12" action="ppaction://hlinksldjump"/>
            <a:extLst>
              <a:ext uri="{FF2B5EF4-FFF2-40B4-BE49-F238E27FC236}">
                <a16:creationId xmlns:a16="http://schemas.microsoft.com/office/drawing/2014/main" id="{24160DE7-0426-4206-AA9E-5D0AB05886E3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7" name="사각형: 둥근 모서리 146">
            <a:hlinkClick r:id="rId9" action="ppaction://hlinksldjump"/>
            <a:extLst>
              <a:ext uri="{FF2B5EF4-FFF2-40B4-BE49-F238E27FC236}">
                <a16:creationId xmlns:a16="http://schemas.microsoft.com/office/drawing/2014/main" id="{441DF9CC-671D-4899-884D-DB1BCA9526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31FDEF2-7C79-4CE7-A9CD-0F836DD4BE5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9A5F2D3-E995-4473-AF2A-65EC1719CDDB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5A50EF4-4894-4E46-9F16-75AE9D5EEA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9952512-89E9-4718-BA50-6712613A3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64B2F71F-CFAC-495E-8D99-D9CF128871B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FC42A3E-5F72-4857-A6B1-0BCFEAD3D9D5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D66C265-1F50-472B-B9E6-BD935EC880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FD0C2F7-234B-426C-AC82-3F220528E5AE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18F0294-3C1E-493C-9066-1E649E6A45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FFB0B68-494F-455E-A3C5-437CA0D0BC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75EBD36C-E874-4CAC-97FE-5B6092119A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7A7E96B-FFB5-42E7-9907-5105C735D41E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39792C7-75CA-4DBD-A091-7A9936743B5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79F9882-055B-4D83-863C-E62079B7E8F3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A72735B-7A36-4C05-9297-87A12B79484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E70D448-FEF4-4EAA-B328-F2ADA6EB37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3F8977AC-3BC4-4A9E-B5AD-1A476F6C6CA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F4D88-B323-443A-BFF6-1093872B10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ADE7AE-A6BA-4519-B759-3C94A7C470C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6F5CA53-F4BF-48BA-BF39-61B0CBA165D6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A5D89B3-454A-415E-BD4A-714CFB56195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85E8951-0B64-40E1-B7D8-10F2D3C6AFD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965404EC-AF26-4888-8F60-8A339DC86F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517AEF0-B781-4D52-932D-4790CA621DF2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7C592C9-C563-41C3-B726-31C29948B58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14C6E65-A2D9-4D2A-88BE-BADC0828BBA7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27D0ED5A-8995-414C-93F2-FE5A96413CF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4D5D214-9613-48A4-B3B2-7959AD9CA1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3B1E77C6-4F03-4E8A-98B6-20CBED495F0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0C59004-75C3-42B4-837B-6D34FB1C9DD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CAAEA1E-738A-49C1-AB8A-B04306EFBA20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CD6AB49-3233-4EA4-AF13-9670217AB39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매우 둔한 함선입니다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자주 격파당한다면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쿨타임이 매우 긴 부스트는 위험지역에서 탈출할 때 사용하기 위해 아껴두는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대공포의 사거리 밖에 있더라도 공격을 멈추지 마세요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닿지 못하고 터지는 대공포탄도 접근하는 적 함재기나 미사일을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함재기나 드론의 공격에 시달린다면 잠시 아군을 겨냥하고 대공포로 지원사격을 해주세요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11" name="이등변 삼각형 110">
            <a:hlinkClick r:id="rId11" action="ppaction://hlinksldjump"/>
            <a:extLst>
              <a:ext uri="{FF2B5EF4-FFF2-40B4-BE49-F238E27FC236}">
                <a16:creationId xmlns:a16="http://schemas.microsoft.com/office/drawing/2014/main" id="{91F01784-9FCF-4577-B3E6-B571867FDA56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68D423-B80B-4615-A65E-037D55CEF405}"/>
              </a:ext>
            </a:extLst>
          </p:cNvPr>
          <p:cNvSpPr/>
          <p:nvPr/>
        </p:nvSpPr>
        <p:spPr>
          <a:xfrm>
            <a:off x="299613" y="6922159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48" name="사각형: 둥근 모서리 147">
            <a:hlinkClick r:id="rId12" action="ppaction://hlinksldjump"/>
            <a:extLst>
              <a:ext uri="{FF2B5EF4-FFF2-40B4-BE49-F238E27FC236}">
                <a16:creationId xmlns:a16="http://schemas.microsoft.com/office/drawing/2014/main" id="{C90C8E89-164B-46FA-B843-114B9A5A82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9" name="사각형: 둥근 모서리 148">
            <a:hlinkClick r:id="rId9" action="ppaction://hlinksldjump"/>
            <a:extLst>
              <a:ext uri="{FF2B5EF4-FFF2-40B4-BE49-F238E27FC236}">
                <a16:creationId xmlns:a16="http://schemas.microsoft.com/office/drawing/2014/main" id="{0BAF3512-0BD5-44A2-8B8E-B6A77E1616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808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C805AC1-662C-455F-89EB-D14052D773E8}"/>
              </a:ext>
            </a:extLst>
          </p:cNvPr>
          <p:cNvCxnSpPr>
            <a:cxnSpLocks/>
          </p:cNvCxnSpPr>
          <p:nvPr/>
        </p:nvCxnSpPr>
        <p:spPr>
          <a:xfrm flipV="1">
            <a:off x="3646176" y="3085752"/>
            <a:ext cx="0" cy="5706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4" y="1490598"/>
            <a:ext cx="5295776" cy="211693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8482DD-E353-4CA8-BBEF-4B4B9B989D4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CE757CA2-A3ED-4FB4-9A8B-C7AAD2248BA2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2" name="사각형: 둥근 모서리 111">
            <a:hlinkClick r:id="rId11" action="ppaction://hlinksldjump"/>
            <a:extLst>
              <a:ext uri="{FF2B5EF4-FFF2-40B4-BE49-F238E27FC236}">
                <a16:creationId xmlns:a16="http://schemas.microsoft.com/office/drawing/2014/main" id="{A9C0ECB0-B672-41AB-A1B9-6E4051F8F2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3" name="사각형: 둥근 모서리 112">
            <a:hlinkClick r:id="rId12" action="ppaction://hlinksldjump"/>
            <a:extLst>
              <a:ext uri="{FF2B5EF4-FFF2-40B4-BE49-F238E27FC236}">
                <a16:creationId xmlns:a16="http://schemas.microsoft.com/office/drawing/2014/main" id="{D2C10ADA-17F7-4638-BE8F-6312C29B3D16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DDE072D-96A9-47B0-A251-9A182F89E792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99D5325E-A005-4A3D-8813-1E6BC535E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CFED407-F9DD-43DD-913C-5AC0E56F15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EBDADC8A-3FB5-4529-AB73-DBE840682D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ABC515-DA62-4A74-96FD-ECDE8066832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BF0D99-C870-4997-8D8C-44104351498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05C39C4-D745-4B24-9037-2059F4896B63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4F30E74-2698-4409-9D5A-57AB06326F8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6B75442-30FC-459E-85A8-C6D8E8FB0D0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8" name="십자형 137">
                <a:extLst>
                  <a:ext uri="{FF2B5EF4-FFF2-40B4-BE49-F238E27FC236}">
                    <a16:creationId xmlns:a16="http://schemas.microsoft.com/office/drawing/2014/main" id="{F527E1E8-1EE1-4081-8FF3-F9A024C25ED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7D77749-CAB9-4BC2-9D69-5E8E77CCF96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8FBC4AD-4EF1-4476-8817-3AEBE76FFBF4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D2155D9-1992-444C-AA01-6CEC5F591ADA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ACE59699-79E4-4452-995D-2A8ECABA6AA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793F5E9-B3A5-4A6B-92BE-A66FB9D83B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D8D99FE7-A8A9-4701-A0BA-8017297992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B40093-9022-476F-B213-B64550CAC3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18A46AE-56ED-4296-A09E-EF98DCCED74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9613E4B0-0F6D-4B02-A562-AB600820AC2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21E9A418-17E8-42F8-A0F9-37FB5602293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83781E4-8854-430B-905C-4808BA53492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0" name="십자형 149">
                <a:extLst>
                  <a:ext uri="{FF2B5EF4-FFF2-40B4-BE49-F238E27FC236}">
                    <a16:creationId xmlns:a16="http://schemas.microsoft.com/office/drawing/2014/main" id="{FA15720D-87B1-4BAB-B6DA-5EDBC66AC0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6F7C318-7DEE-4341-8A29-8F7C09EABC7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3104E38-A163-44F7-BC89-B04E15B493F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4A0A808-9D0D-4FDB-B371-918307FB1804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CC77933E-218D-4523-A74C-992C774D9E89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449520E-5863-4462-8EDC-7D3A416A1DF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7" name="십자형 156">
                <a:extLst>
                  <a:ext uri="{FF2B5EF4-FFF2-40B4-BE49-F238E27FC236}">
                    <a16:creationId xmlns:a16="http://schemas.microsoft.com/office/drawing/2014/main" id="{95520E74-F6CF-4822-BAF4-8498B3FA8DE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5C5A962-FA19-4C86-A587-74387A15C03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F188FAD-252D-41E1-8232-ADE59DAFF47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201FEDA6-5811-4C65-881C-7EE8307926D4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F6B2C2F-4213-4683-83D0-668BC0E30F2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F9ACAF1-8EAB-4D76-9065-93DAC211D7F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6BBB590-6DC6-4E77-B6ED-35178C66D3F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ED43BE8-2342-407A-8512-0DE0A7BF19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7B8AC0F-9322-440D-A02B-87EB626D03FB}"/>
              </a:ext>
            </a:extLst>
          </p:cNvPr>
          <p:cNvGrpSpPr/>
          <p:nvPr/>
        </p:nvGrpSpPr>
        <p:grpSpPr>
          <a:xfrm>
            <a:off x="2059647" y="2631944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5627EE77-8E6F-4B59-B6CD-F005EFD0A3A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DA7C42A-3468-488A-A092-FCB476767EB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CAE069D6-54C0-45C7-918C-25605B1A75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61DA2BA-ECAE-4AF0-AC26-AD28ED77CA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841BB7D-8D9D-4EC3-9698-F043B14434FF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546CE88-89A9-4CEA-8963-F7C01E726BC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71E5BCB-8B7E-4AFD-A3ED-44747A80685F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A16AC313-7FDD-4CA1-897A-BCF93FA3AF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C9C27EC-67E3-4719-8C1D-721FDB29014D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0B594ABC-27C4-460B-9537-98BD0C478F0E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6EC1FFF1-3187-4AF0-9614-637107B9B57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0F87F582-4BB7-4BF2-82E7-798278EE55E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CC32B21-EE87-4AF6-9281-AC9AEA62DC0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3B8E888-6B33-4286-BECF-0BA659259F3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A723026F-1821-4141-ACB0-F4D0743D2CE3}"/>
              </a:ext>
            </a:extLst>
          </p:cNvPr>
          <p:cNvGrpSpPr/>
          <p:nvPr/>
        </p:nvGrpSpPr>
        <p:grpSpPr>
          <a:xfrm>
            <a:off x="3705194" y="2118906"/>
            <a:ext cx="754515" cy="276840"/>
            <a:chOff x="116634" y="4545326"/>
            <a:chExt cx="1075232" cy="27684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BB0A255-E106-4277-9FD6-0C0FB70C7969}"/>
                </a:ext>
              </a:extLst>
            </p:cNvPr>
            <p:cNvGrpSpPr/>
            <p:nvPr/>
          </p:nvGrpSpPr>
          <p:grpSpPr>
            <a:xfrm>
              <a:off x="116634" y="4545326"/>
              <a:ext cx="1075232" cy="276840"/>
              <a:chOff x="94381" y="4809625"/>
              <a:chExt cx="1433643" cy="369120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480422D-8985-47BD-A58F-B921A4C28D0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A1C4C9E-53AE-4C22-B6BE-12A3A8C8735B}"/>
                  </a:ext>
                </a:extLst>
              </p:cNvPr>
              <p:cNvSpPr/>
              <p:nvPr/>
            </p:nvSpPr>
            <p:spPr>
              <a:xfrm>
                <a:off x="497668" y="4809625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44CE7B0-D379-40F1-8949-5C77D7D9C76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E8FF97B9-2CC6-4EAF-A8E8-59166FF45F90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FEBD62-71D3-4A16-BD12-D8AF2C9B6E79}"/>
              </a:ext>
            </a:extLst>
          </p:cNvPr>
          <p:cNvGrpSpPr/>
          <p:nvPr/>
        </p:nvGrpSpPr>
        <p:grpSpPr>
          <a:xfrm>
            <a:off x="2183971" y="1173672"/>
            <a:ext cx="899150" cy="329906"/>
            <a:chOff x="116634" y="4545329"/>
            <a:chExt cx="1075232" cy="276837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C63AF57-43F4-47E3-92BB-7BD339BFCCDE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BBA7436-40DC-4171-9FD7-13483085FEB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10479E6F-1B81-44B7-8DA7-0467BB09FD06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9654948-AB37-4EBA-B716-A0B3ED8BDD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7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55BD374-2224-465E-A4DD-45729BB2C61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2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25" name="메뉴-접혀짐">
            <a:extLst>
              <a:ext uri="{FF2B5EF4-FFF2-40B4-BE49-F238E27FC236}">
                <a16:creationId xmlns:a16="http://schemas.microsoft.com/office/drawing/2014/main" id="{47D283C7-CF71-4F76-8B22-F40F2C0744AC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26" name="메뉴 직사각형">
              <a:extLst>
                <a:ext uri="{FF2B5EF4-FFF2-40B4-BE49-F238E27FC236}">
                  <a16:creationId xmlns:a16="http://schemas.microsoft.com/office/drawing/2014/main" id="{3FF12591-9FE3-4AD1-9623-4FB6181A9C85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폰트 출처">
              <a:extLst>
                <a:ext uri="{FF2B5EF4-FFF2-40B4-BE49-F238E27FC236}">
                  <a16:creationId xmlns:a16="http://schemas.microsoft.com/office/drawing/2014/main" id="{D0900024-3526-4FE4-99E3-BE13D4C7F662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0D24E0F9-C7A4-4A68-BC14-704D3D274022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CC9F1792-35A9-4005-80F5-DFE7E5159C0F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3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973B9E8F-CA41-4D6C-96FC-AD29F5599C6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4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4C5215A-412D-4EB0-8480-7847892B9673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35" name="EXIT-icon" descr="전원">
              <a:extLst>
                <a:ext uri="{FF2B5EF4-FFF2-40B4-BE49-F238E27FC236}">
                  <a16:creationId xmlns:a16="http://schemas.microsoft.com/office/drawing/2014/main" id="{29273427-5E71-476F-8DF4-7ACDAEF1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36" name="CREDIT-icon" descr="사용자">
              <a:extLst>
                <a:ext uri="{FF2B5EF4-FFF2-40B4-BE49-F238E27FC236}">
                  <a16:creationId xmlns:a16="http://schemas.microsoft.com/office/drawing/2014/main" id="{E293B218-22FE-4BCB-A7EC-8DCC5E70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37" name="HELP-icon" descr="도움말">
              <a:extLst>
                <a:ext uri="{FF2B5EF4-FFF2-40B4-BE49-F238E27FC236}">
                  <a16:creationId xmlns:a16="http://schemas.microsoft.com/office/drawing/2014/main" id="{320FCE66-9FAE-4F5F-8981-5A6DAB8D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38" name="GUIDE-icon" descr="덮인 책">
              <a:extLst>
                <a:ext uri="{FF2B5EF4-FFF2-40B4-BE49-F238E27FC236}">
                  <a16:creationId xmlns:a16="http://schemas.microsoft.com/office/drawing/2014/main" id="{15CD0EB2-448B-48EA-9A21-A712190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50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9" name="함선가이드 로고">
            <a:extLst>
              <a:ext uri="{FF2B5EF4-FFF2-40B4-BE49-F238E27FC236}">
                <a16:creationId xmlns:a16="http://schemas.microsoft.com/office/drawing/2014/main" id="{A2935C2B-E0F6-45FA-8EB7-A4536C9EBC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ED949F-E68F-4145-A94E-1257A6A567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CDB889-A5E0-4090-8B28-6EA56248BE6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874318-4EAC-4E25-ABF0-7F58BA281B3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77C2B4-4E36-41C5-A4B3-93A25382A2E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9F93D3-11BB-4974-A3CF-1203EA21DD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44" name="메뉴-접혀짐">
            <a:extLst>
              <a:ext uri="{FF2B5EF4-FFF2-40B4-BE49-F238E27FC236}">
                <a16:creationId xmlns:a16="http://schemas.microsoft.com/office/drawing/2014/main" id="{BE7372AE-E7B0-45AB-895D-2C03D2C6298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65EBA1A8-BB56-41BF-851F-60600CDB7AB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2070195E-8545-46DD-90FE-1311B41FD7C6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F89B4DFD-5895-413B-88A7-413B35A76E2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A634481-1FD4-4DDC-B15A-9399DCEC49E3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697D989B-F19C-471B-8B42-45F38C95EB2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3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3C22C00-6439-49FD-B234-D15BFE84B0D1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4" name="EXIT-icon" descr="전원">
              <a:extLst>
                <a:ext uri="{FF2B5EF4-FFF2-40B4-BE49-F238E27FC236}">
                  <a16:creationId xmlns:a16="http://schemas.microsoft.com/office/drawing/2014/main" id="{8CA55603-7C32-4CDB-B3BA-3563017E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5" name="CREDIT-icon" descr="사용자">
              <a:extLst>
                <a:ext uri="{FF2B5EF4-FFF2-40B4-BE49-F238E27FC236}">
                  <a16:creationId xmlns:a16="http://schemas.microsoft.com/office/drawing/2014/main" id="{2E743711-40C4-497B-A97E-AEF03C5A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6" name="HELP-icon" descr="도움말">
              <a:extLst>
                <a:ext uri="{FF2B5EF4-FFF2-40B4-BE49-F238E27FC236}">
                  <a16:creationId xmlns:a16="http://schemas.microsoft.com/office/drawing/2014/main" id="{3F12E556-AC9A-4D99-B1EF-05095EB5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FBC0F7E2-9C21-49EB-AFEF-7C7018D5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68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5C07B3E4-16DE-47C1-AF33-F1AB24C48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FC5EFD-2E15-49BE-BAAD-AE60C837314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88D414-A486-4162-80DB-5C0E5CE3EB0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메뉴-히든">
            <a:extLst>
              <a:ext uri="{FF2B5EF4-FFF2-40B4-BE49-F238E27FC236}">
                <a16:creationId xmlns:a16="http://schemas.microsoft.com/office/drawing/2014/main" id="{AD56CFAE-8887-4A31-A3C4-D8ADB82CD6A7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13" name="메뉴 직사각형">
              <a:extLst>
                <a:ext uri="{FF2B5EF4-FFF2-40B4-BE49-F238E27FC236}">
                  <a16:creationId xmlns:a16="http://schemas.microsoft.com/office/drawing/2014/main" id="{39753F2F-6AC5-4673-B388-58A5E69590C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폰트 출처">
              <a:extLst>
                <a:ext uri="{FF2B5EF4-FFF2-40B4-BE49-F238E27FC236}">
                  <a16:creationId xmlns:a16="http://schemas.microsoft.com/office/drawing/2014/main" id="{EF5EB7BF-4E51-4026-868D-80F398464301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15" name="EXIT">
              <a:hlinkClick r:id="rId6" action="ppaction://hlinksldjump"/>
              <a:extLst>
                <a:ext uri="{FF2B5EF4-FFF2-40B4-BE49-F238E27FC236}">
                  <a16:creationId xmlns:a16="http://schemas.microsoft.com/office/drawing/2014/main" id="{3698E7FB-720A-44E9-A1F1-59066A602C99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6" name="CREDIT">
              <a:hlinkClick r:id="rId7" action="ppaction://hlinksldjump"/>
              <a:extLst>
                <a:ext uri="{FF2B5EF4-FFF2-40B4-BE49-F238E27FC236}">
                  <a16:creationId xmlns:a16="http://schemas.microsoft.com/office/drawing/2014/main" id="{9418963B-A134-4D29-AD06-682EB6B5A0D1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HELP">
              <a:hlinkClick r:id="rId8" action="ppaction://hlinksldjump"/>
              <a:extLst>
                <a:ext uri="{FF2B5EF4-FFF2-40B4-BE49-F238E27FC236}">
                  <a16:creationId xmlns:a16="http://schemas.microsoft.com/office/drawing/2014/main" id="{BC3B981F-0F53-429A-8A39-2ADE17A251E5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8" name="GUIDE">
              <a:hlinkClick r:id="rId9" action="ppaction://hlinksldjump"/>
              <a:extLst>
                <a:ext uri="{FF2B5EF4-FFF2-40B4-BE49-F238E27FC236}">
                  <a16:creationId xmlns:a16="http://schemas.microsoft.com/office/drawing/2014/main" id="{60049D37-348D-4BA2-A730-61A1A250990B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19" name="EXIT-icon" descr="전원">
              <a:extLst>
                <a:ext uri="{FF2B5EF4-FFF2-40B4-BE49-F238E27FC236}">
                  <a16:creationId xmlns:a16="http://schemas.microsoft.com/office/drawing/2014/main" id="{C11C4883-3241-4516-B441-FEF61A16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20" name="CREDIT-icon" descr="사용자">
              <a:extLst>
                <a:ext uri="{FF2B5EF4-FFF2-40B4-BE49-F238E27FC236}">
                  <a16:creationId xmlns:a16="http://schemas.microsoft.com/office/drawing/2014/main" id="{E36DB87D-8EF4-4886-8455-04D9B2F0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21" name="HELP-icon" descr="도움말">
              <a:extLst>
                <a:ext uri="{FF2B5EF4-FFF2-40B4-BE49-F238E27FC236}">
                  <a16:creationId xmlns:a16="http://schemas.microsoft.com/office/drawing/2014/main" id="{568CE65E-9323-4FB2-93BD-E3CB5D1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22" name="GUIDE-icon" descr="덮인 책">
              <a:extLst>
                <a:ext uri="{FF2B5EF4-FFF2-40B4-BE49-F238E27FC236}">
                  <a16:creationId xmlns:a16="http://schemas.microsoft.com/office/drawing/2014/main" id="{959550EB-7CF0-406E-8479-967E5892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52" name="메뉴-접혀짐">
            <a:extLst>
              <a:ext uri="{FF2B5EF4-FFF2-40B4-BE49-F238E27FC236}">
                <a16:creationId xmlns:a16="http://schemas.microsoft.com/office/drawing/2014/main" id="{2222E190-22FE-4A41-B008-2CA0E1E4193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53" name="메뉴 직사각형">
              <a:extLst>
                <a:ext uri="{FF2B5EF4-FFF2-40B4-BE49-F238E27FC236}">
                  <a16:creationId xmlns:a16="http://schemas.microsoft.com/office/drawing/2014/main" id="{F8CD15D3-74A7-49D8-9B4A-9E03DE0EB8E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폰트 출처">
              <a:extLst>
                <a:ext uri="{FF2B5EF4-FFF2-40B4-BE49-F238E27FC236}">
                  <a16:creationId xmlns:a16="http://schemas.microsoft.com/office/drawing/2014/main" id="{CE5A6770-E006-49CE-AAB6-CB8D7C480C54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8BB5659E-FC30-4EC3-9A42-8E1DDE33A5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BFE0ACC-695B-4851-BAC4-F5F0E19EE8C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69F56C1-9A68-4A4D-ACE6-5D87FCEE48DA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B2E1E355-EF6D-4268-87FC-C89A61B31285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F0DC9BA4-23D1-44B4-98C2-3FE86BE8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73D73B6C-8A48-44D8-A185-632F9037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3F85AF2B-1C3B-4992-AB0D-45028E3B3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09358781-39D1-43BE-9025-E7FC2226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15" name="네임카드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네임카드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8" name="할 말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한 일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6" name="닉네임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9" name="네임카드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39" name="할 말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한 일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6" name="닉네임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35" name="선택사각형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51" name="함선가이드 로고">
            <a:extLst>
              <a:ext uri="{FF2B5EF4-FFF2-40B4-BE49-F238E27FC236}">
                <a16:creationId xmlns:a16="http://schemas.microsoft.com/office/drawing/2014/main" id="{F9C90BC2-D535-4C52-9F4C-B9054D153F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31" name="메뉴-접혀짐">
            <a:extLst>
              <a:ext uri="{FF2B5EF4-FFF2-40B4-BE49-F238E27FC236}">
                <a16:creationId xmlns:a16="http://schemas.microsoft.com/office/drawing/2014/main" id="{86FCB6F1-D879-476D-86D5-A4E2858B21D6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32" name="메뉴 직사각형">
              <a:extLst>
                <a:ext uri="{FF2B5EF4-FFF2-40B4-BE49-F238E27FC236}">
                  <a16:creationId xmlns:a16="http://schemas.microsoft.com/office/drawing/2014/main" id="{5AA78373-C28D-4FFE-93D6-BCDD5E62590D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폰트 출처">
              <a:extLst>
                <a:ext uri="{FF2B5EF4-FFF2-40B4-BE49-F238E27FC236}">
                  <a16:creationId xmlns:a16="http://schemas.microsoft.com/office/drawing/2014/main" id="{4F83E79C-712D-4290-BD74-8F0275D9559F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5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901710B5-B591-49F0-BBBF-0C386DF8594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6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8E0D0273-90A9-4F84-8A6F-48DB5A2EAC0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B238E96-74CA-4A20-B419-B3E152520E7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422FBE21-C6E9-4D4F-BB79-D2F5B2533ABD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2" name="EXIT-icon" descr="전원">
              <a:extLst>
                <a:ext uri="{FF2B5EF4-FFF2-40B4-BE49-F238E27FC236}">
                  <a16:creationId xmlns:a16="http://schemas.microsoft.com/office/drawing/2014/main" id="{B0056D78-F38E-4B46-B2DF-F5537A77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3" name="CREDIT-icon" descr="사용자">
              <a:extLst>
                <a:ext uri="{FF2B5EF4-FFF2-40B4-BE49-F238E27FC236}">
                  <a16:creationId xmlns:a16="http://schemas.microsoft.com/office/drawing/2014/main" id="{FCB105CA-C0FC-42E1-B9AC-BFE3DAF16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4" name="HELP-icon" descr="도움말">
              <a:extLst>
                <a:ext uri="{FF2B5EF4-FFF2-40B4-BE49-F238E27FC236}">
                  <a16:creationId xmlns:a16="http://schemas.microsoft.com/office/drawing/2014/main" id="{3E295EE4-74A5-4ECA-A3D3-28FC6BD1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B4BA5FAE-7D02-44AB-A722-469F7881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41" name="네임카드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4" name="할 말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한 일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2" name="닉네임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네임카드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7" name="네임카드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40" name="할 말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한 일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닉네임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6" name="선택사각형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44" name="메뉴-히든">
            <a:extLst>
              <a:ext uri="{FF2B5EF4-FFF2-40B4-BE49-F238E27FC236}">
                <a16:creationId xmlns:a16="http://schemas.microsoft.com/office/drawing/2014/main" id="{70E22DDC-F0A0-47DE-882D-D8BFADB365BB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FCB6F63A-9900-4908-8061-3423F73EFD11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E0CEA2CD-563E-415B-AE86-5C83103B6850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C66DB414-65BE-4A0E-AB58-C010063CC98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7317BDA-9514-45B0-A43A-077E32B7B8FC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5C7677CD-F33C-47EE-AA54-42A6152506C6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0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256E7720-ED2D-4643-A38C-C78ACC773502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1" name="EXIT-icon" descr="전원">
              <a:extLst>
                <a:ext uri="{FF2B5EF4-FFF2-40B4-BE49-F238E27FC236}">
                  <a16:creationId xmlns:a16="http://schemas.microsoft.com/office/drawing/2014/main" id="{5D8E857F-92BC-4695-8653-7788C8D9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2" name="CREDIT-icon" descr="사용자">
              <a:extLst>
                <a:ext uri="{FF2B5EF4-FFF2-40B4-BE49-F238E27FC236}">
                  <a16:creationId xmlns:a16="http://schemas.microsoft.com/office/drawing/2014/main" id="{DB414ECE-EFC5-4811-9D6D-38A6A6A2D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3" name="HELP-icon" descr="도움말">
              <a:extLst>
                <a:ext uri="{FF2B5EF4-FFF2-40B4-BE49-F238E27FC236}">
                  <a16:creationId xmlns:a16="http://schemas.microsoft.com/office/drawing/2014/main" id="{63D87A56-7505-44A6-8895-1681C7DD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4" name="GUIDE-icon" descr="덮인 책">
              <a:extLst>
                <a:ext uri="{FF2B5EF4-FFF2-40B4-BE49-F238E27FC236}">
                  <a16:creationId xmlns:a16="http://schemas.microsoft.com/office/drawing/2014/main" id="{8DA21CB7-E745-4E47-AE7E-19F3E051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58" name="경계직사각형">
            <a:extLst>
              <a:ext uri="{FF2B5EF4-FFF2-40B4-BE49-F238E27FC236}">
                <a16:creationId xmlns:a16="http://schemas.microsoft.com/office/drawing/2014/main" id="{57B341E9-F7DC-4CD8-B0BB-95939FD3C5D7}"/>
              </a:ext>
            </a:extLst>
          </p:cNvPr>
          <p:cNvSpPr/>
          <p:nvPr/>
        </p:nvSpPr>
        <p:spPr>
          <a:xfrm>
            <a:off x="-131886" y="-562433"/>
            <a:ext cx="9314726" cy="7982858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F053B285-AC93-4137-9426-429CE7847D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92" y="19034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2" name="이스터애그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7C3ED5F2-4AAB-438E-BBDF-01493A50E0A6}"/>
              </a:ext>
            </a:extLst>
          </p:cNvPr>
          <p:cNvSpPr/>
          <p:nvPr/>
        </p:nvSpPr>
        <p:spPr>
          <a:xfrm>
            <a:off x="8831007" y="-562431"/>
            <a:ext cx="312994" cy="798285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SPECIALIST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986647" y="5260083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6" name="오버시어">
            <a:hlinkClick r:id="rId19" action="ppaction://hlinksldjump"/>
            <a:extLst>
              <a:ext uri="{FF2B5EF4-FFF2-40B4-BE49-F238E27FC236}">
                <a16:creationId xmlns:a16="http://schemas.microsoft.com/office/drawing/2014/main" id="{81CB2F66-EF27-4BD7-8419-21F1E0A30D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87" y="3569866"/>
            <a:ext cx="4241760" cy="1695600"/>
          </a:xfrm>
          <a:prstGeom prst="rect">
            <a:avLst/>
          </a:prstGeom>
        </p:spPr>
      </p:pic>
      <p:sp>
        <p:nvSpPr>
          <p:cNvPr id="72" name="HEALER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462500" y="5264354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1" name="프로텍터">
            <a:hlinkClick r:id="rId21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9" y="3569864"/>
            <a:ext cx="4241764" cy="1695600"/>
          </a:xfrm>
          <a:prstGeom prst="rect">
            <a:avLst/>
          </a:prstGeom>
        </p:spPr>
      </p:pic>
      <p:sp>
        <p:nvSpPr>
          <p:cNvPr id="73" name="ATTACK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981161" y="1004588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헌터">
            <a:hlinkClick r:id="rId23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75" y="1583981"/>
            <a:ext cx="4241764" cy="1695600"/>
          </a:xfrm>
          <a:prstGeom prst="rect">
            <a:avLst/>
          </a:prstGeom>
        </p:spPr>
      </p:pic>
      <p:sp>
        <p:nvSpPr>
          <p:cNvPr id="30" name="HEAVY">
            <a:extLst>
              <a:ext uri="{FF2B5EF4-FFF2-40B4-BE49-F238E27FC236}">
                <a16:creationId xmlns:a16="http://schemas.microsoft.com/office/drawing/2014/main" id="{D2B558DB-CAC2-4E7D-81A4-AA5ED5E15E6C}"/>
              </a:ext>
            </a:extLst>
          </p:cNvPr>
          <p:cNvSpPr txBox="1"/>
          <p:nvPr/>
        </p:nvSpPr>
        <p:spPr>
          <a:xfrm>
            <a:off x="475132" y="99920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9" name="콜로서스">
            <a:hlinkClick r:id="rId25" action="ppaction://hlinksldjump"/>
            <a:extLst>
              <a:ext uri="{FF2B5EF4-FFF2-40B4-BE49-F238E27FC236}">
                <a16:creationId xmlns:a16="http://schemas.microsoft.com/office/drawing/2014/main" id="{8A76CA6C-71DC-4934-A15F-06D21EC8E7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" y="1589367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함선가이드 로고">
            <a:extLst>
              <a:ext uri="{FF2B5EF4-FFF2-40B4-BE49-F238E27FC236}">
                <a16:creationId xmlns:a16="http://schemas.microsoft.com/office/drawing/2014/main" id="{47038428-C31A-413D-9249-E58EDDD47DE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47AC8F-7836-49BD-924B-80D62A7A588B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8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912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76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916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28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4247266" y="463480"/>
            <a:ext cx="41886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51BC5D-0CFD-4322-99DA-1FCF81F4B129}">
  <we:reference id="wa104381411" version="1.0.0.0" store="ko-K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1080</TotalTime>
  <Words>7494</Words>
  <Application>Microsoft Office PowerPoint</Application>
  <PresentationFormat>화면 슬라이드 쇼(4:3)</PresentationFormat>
  <Paragraphs>1855</Paragraphs>
  <Slides>58</Slides>
  <Notes>58</Notes>
  <HiddenSlides>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팔레트</vt:lpstr>
      <vt:lpstr>시작화면</vt:lpstr>
      <vt:lpstr>메뉴화면</vt:lpstr>
      <vt:lpstr>도움말 1</vt:lpstr>
      <vt:lpstr>도움말 2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----</vt:lpstr>
      <vt:lpstr>-----</vt:lpstr>
      <vt:lpstr>COLOSSUS</vt:lpstr>
      <vt:lpstr>---</vt:lpstr>
      <vt:lpstr>----</vt:lpstr>
      <vt:lpstr>-----</vt:lpstr>
      <vt:lpstr>DESTROYER</vt:lpstr>
      <vt:lpstr>---</vt:lpstr>
      <vt:lpstr>DISPLACER</vt:lpstr>
      <vt:lpstr>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427</cp:revision>
  <dcterms:created xsi:type="dcterms:W3CDTF">2018-09-20T06:45:20Z</dcterms:created>
  <dcterms:modified xsi:type="dcterms:W3CDTF">2018-09-28T08:31:12Z</dcterms:modified>
</cp:coreProperties>
</file>